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86"/>
    <p:restoredTop sz="94676"/>
  </p:normalViewPr>
  <p:slideViewPr>
    <p:cSldViewPr snapToGrid="0">
      <p:cViewPr varScale="1">
        <p:scale>
          <a:sx n="156" d="100"/>
          <a:sy n="156" d="100"/>
        </p:scale>
        <p:origin x="18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C5DD8-20E1-13D0-14B8-6FD1CFC5F1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58726-E99E-8D73-4195-88B4E2229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7B863-CA10-5B3C-8A4E-FF29B607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B2244-21C7-DF5E-5172-1DE8C0098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BF320-1669-4D82-4094-5B6A21FE0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07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1E05F-D43C-F4DC-0D6C-1F25E8B2D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C73AE8-ACF6-D99F-A731-788258FCAD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14E5C-2AE2-415A-82A3-60F113B4D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E5E01-8F38-CE35-6A0D-36D9BB5F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DDCFC-1782-D44C-F876-382B6F518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1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A4A134-83CF-19AD-9B47-978C8E4566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4F1562-3840-8BB0-7837-0379D413BE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855A1-1CD7-13A9-D485-85C0C0CAD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457F3-12A6-8991-45A3-3E5E9434C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9BFC9-C0CB-7D9C-67C3-1292A13EE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57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7EB69-6566-72BF-ED95-D2F91CF2F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CA024-6B0A-B9A3-11B0-1B8BCF580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34210-113C-BC5B-7F80-7E4C5F152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E642F-C9B6-780C-B8D5-D123A1203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2C239-EF80-93C3-F15D-8E1084AE4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834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A28A0-C001-1D6C-66EF-0AF93BA12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2C7B6-F4CD-8D6E-F2DE-6864DE5E6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61F1B-B4FC-F939-7576-A6008E065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804FB-7FEC-F89B-56E1-302D5B800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E1CEC-9915-35F0-CD97-AB283E44D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8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2F413-71ED-47BC-A59F-157A332DA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89302-8665-088D-364B-78DFDD0631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C04707-F5C5-60EA-A7EC-8C6BD0CD97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DAE6D3-EB4D-7B9E-14EC-884F91F9E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DF9BAD-3A5D-F4FD-A161-9C00135AB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E5BC5-DCBB-C421-9BDF-5E0B261BF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72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5512A-4B01-B8CB-6FF4-52860C53F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68441F-2FE9-B6A2-5648-F670F7F16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7A21E0-73BB-E6A8-0C03-AB6B03EF27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895A5D-70B8-DCD0-D2EE-AA2BDAAF1C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333EFC-25C0-7377-6BCB-E6C826854F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AF1FB0-0C9B-C69E-C190-91A389C1C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C1813C-040F-6628-E563-DA55B1063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FDCBFC-6DB7-089C-DD27-AD9560AC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879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2A38F-2352-31E5-DE5D-6C8E5DED4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9EF909-3012-F64D-8C43-0546A5CE8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87BBB0-00A2-54E7-4F68-A2D039F70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4854AE-07AE-504A-D88D-AB7EAF342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395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D22679-451B-3D12-0FB8-EB9871BB3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923499-6AC8-F973-2B24-12E8DFADE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CBB57-7FAF-88DE-5EEC-2EA34FB6E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437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53780-EB12-7190-8198-9CFC4EA2C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C1636-642F-CA13-0517-C4C7A1DB9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62CB99-FEAC-149A-C8C5-E113FA978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795BBF-0DF6-248F-DA34-C7D8D9EEE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6E7BAE-56A2-B517-EE48-E777C8C79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9471A9-0F34-50E7-71FA-4D6E22C02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472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7C4E4-69F5-8BB6-E2EE-E65031115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A5E258-E616-1687-88FC-9717EC2E8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58AC2F-BFC2-AAA2-534A-EBF54F578B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D5D5ED-A64E-BD9B-A6E2-6431E35D4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06EC6-2E27-38C3-7290-016B52480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25AECA-09A2-A7EC-7C05-C373DFCC5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81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75342C-E9C7-6902-0C44-9504C6180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EACD2-F57F-A0AA-8AC9-C69EAF0AA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14B5A-169D-047B-1858-0E56416545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B09B9-B4A6-CE4A-997A-4FEB763A0D08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C547E-5C5B-667A-6104-C95CB143B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AD7CE-CCBA-797F-D0B6-45140C8C3B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ED819-ED33-EF4D-889C-A1029AD5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278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1F98F-A364-20DB-503D-30BC52C1F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AMAT 5315</a:t>
            </a:r>
            <a:br>
              <a:rPr lang="en-US" dirty="0"/>
            </a:br>
            <a:r>
              <a:rPr lang="en-US" dirty="0"/>
              <a:t>exercises lesson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A6C1CF-5236-1B0A-01DE-695124118E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Xuanzhao Gao</a:t>
            </a:r>
          </a:p>
        </p:txBody>
      </p:sp>
    </p:spTree>
    <p:extLst>
      <p:ext uri="{BB962C8B-B14F-4D97-AF65-F5344CB8AC3E}">
        <p14:creationId xmlns:p14="http://schemas.microsoft.com/office/powerpoint/2010/main" val="2070399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A5DD-1BB7-03F9-05D8-87F88DB0E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AB041-80B1-8519-B066-2CB116B4A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17833"/>
            <a:ext cx="6774772" cy="493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246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81022-7110-9D3A-3CA0-96D4B3599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6CED05-7C7B-DA5C-5166-5D6E4231F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31770"/>
            <a:ext cx="7772400" cy="296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81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2F3DB-294B-AF8F-22DA-CCB8414DB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9D013A-96CC-EF54-6E20-C6F5ECF37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5175"/>
            <a:ext cx="7772400" cy="467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797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80133D-56BF-0099-D91E-37D85D8D9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4800" y="1508465"/>
            <a:ext cx="90424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584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0C4CB-7209-9A70-71B4-B27566A0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41165D-17B2-591B-54F9-AD2CB61FB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56" y="1529256"/>
            <a:ext cx="8606518" cy="20595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AD195A-6863-9753-05D6-56EBF765D9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16" t="11686" b="17937"/>
          <a:stretch/>
        </p:blipFill>
        <p:spPr>
          <a:xfrm>
            <a:off x="6327144" y="1786579"/>
            <a:ext cx="5562600" cy="328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735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5D9FD-7E3C-50F1-DD85-D5A016990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ABA8C8-0429-E673-4475-DF61CA92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45517"/>
            <a:ext cx="5689729" cy="32490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0A9F08-376A-7CBD-839B-69637897FBDE}"/>
              </a:ext>
            </a:extLst>
          </p:cNvPr>
          <p:cNvSpPr txBox="1"/>
          <p:nvPr/>
        </p:nvSpPr>
        <p:spPr>
          <a:xfrm>
            <a:off x="762785" y="5078691"/>
            <a:ext cx="695776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HK" b="0" i="0" u="none" strike="noStrike" dirty="0">
                <a:effectLst/>
                <a:latin typeface="-apple-system"/>
              </a:rPr>
              <a:t>three householder transformations are required.</a:t>
            </a:r>
          </a:p>
          <a:p>
            <a:pPr algn="l">
              <a:buFont typeface="+mj-lt"/>
              <a:buAutoNum type="arabicPeriod"/>
            </a:pPr>
            <a:r>
              <a:rPr lang="en-HK" b="0" i="0" u="none" strike="noStrike" dirty="0">
                <a:effectLst/>
                <a:latin typeface="-apple-system"/>
              </a:rPr>
              <a:t>the first column of A after transformation will be (2,0,0,0).</a:t>
            </a:r>
          </a:p>
          <a:p>
            <a:pPr algn="l">
              <a:buFont typeface="+mj-lt"/>
              <a:buAutoNum type="arabicPeriod"/>
            </a:pPr>
            <a:r>
              <a:rPr lang="en-HK" b="0" i="0" u="none" strike="noStrike" dirty="0">
                <a:effectLst/>
                <a:latin typeface="-apple-system"/>
              </a:rPr>
              <a:t>the second transformation will not affect the first column of A.</a:t>
            </a:r>
          </a:p>
          <a:p>
            <a:pPr algn="l">
              <a:buFont typeface="+mj-lt"/>
              <a:buAutoNum type="arabicPeriod"/>
            </a:pPr>
            <a:r>
              <a:rPr lang="en-HK" b="0" i="0" u="none" strike="noStrike" dirty="0">
                <a:effectLst/>
                <a:latin typeface="-apple-system"/>
              </a:rPr>
              <a:t>6 times of Givens rotations would be required.</a:t>
            </a:r>
          </a:p>
        </p:txBody>
      </p:sp>
    </p:spTree>
    <p:extLst>
      <p:ext uri="{BB962C8B-B14F-4D97-AF65-F5344CB8AC3E}">
        <p14:creationId xmlns:p14="http://schemas.microsoft.com/office/powerpoint/2010/main" val="3951371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DADF0-23FB-E5A6-854E-782AFE2F0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357ADF-44AB-FCCD-0EE8-25ADACD69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89106"/>
            <a:ext cx="5627016" cy="48264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8A7C08-A765-FF2F-3D91-99C372A5F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209" y="1492358"/>
            <a:ext cx="5273881" cy="461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022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E8A92-7BB2-E304-4B8C-73A5B4209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15E3A8-72D9-0919-7369-D6FD9ED8F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52477"/>
            <a:ext cx="5919247" cy="514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4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53</Words>
  <Application>Microsoft Macintosh PowerPoint</Application>
  <PresentationFormat>Widescreen</PresentationFormat>
  <Paragraphs>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-apple-system</vt:lpstr>
      <vt:lpstr>Arial</vt:lpstr>
      <vt:lpstr>Calibri</vt:lpstr>
      <vt:lpstr>Calibri Light</vt:lpstr>
      <vt:lpstr>Office Theme</vt:lpstr>
      <vt:lpstr>AMAT 5315 exercises lesson</vt:lpstr>
      <vt:lpstr>HW1</vt:lpstr>
      <vt:lpstr>HW2</vt:lpstr>
      <vt:lpstr>HW2</vt:lpstr>
      <vt:lpstr>PowerPoint Presentation</vt:lpstr>
      <vt:lpstr>HW3</vt:lpstr>
      <vt:lpstr>HW4</vt:lpstr>
      <vt:lpstr>HW5</vt:lpstr>
      <vt:lpstr>HW5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AMAT 5315 exercises lesson</dc:title>
  <dc:creator>煊钊 高</dc:creator>
  <cp:lastModifiedBy>煊钊 高</cp:lastModifiedBy>
  <cp:revision>2</cp:revision>
  <dcterms:created xsi:type="dcterms:W3CDTF">2023-03-21T12:42:27Z</dcterms:created>
  <dcterms:modified xsi:type="dcterms:W3CDTF">2023-03-22T08:02:22Z</dcterms:modified>
</cp:coreProperties>
</file>

<file path=docProps/thumbnail.jpeg>
</file>